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8" r:id="rId3"/>
    <p:sldId id="259" r:id="rId4"/>
    <p:sldId id="260" r:id="rId5"/>
    <p:sldId id="261" r:id="rId6"/>
    <p:sldId id="262" r:id="rId7"/>
    <p:sldId id="263" r:id="rId8"/>
    <p:sldId id="264" r:id="rId9"/>
  </p:sldIdLst>
  <p:sldSz type="screen4x3" cy="6858000" cx="9144000"/>
  <p:notesSz cx="6858000" cy="9144000"/>
  <p:defaultTextStyle>
    <a:defPPr>
      <a:defRPr lang="zh-CN"/>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horzBarState="maximized">
    <p:restoredLeft sz="15987" autoAdjust="0"/>
    <p:restoredTop sz="94660"/>
  </p:normalViewPr>
  <p:slideViewPr>
    <p:cSldViewPr snapToGrid="0">
      <p:cViewPr varScale="1">
        <p:scale>
          <a:sx n="116" d="100"/>
          <a:sy n="116" d="100"/>
        </p:scale>
        <p:origin x="1446" y="108"/>
      </p:cViewPr>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tableStyles" Target="tableStyles.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27" name=""/>
        <p:cNvGrpSpPr/>
        <p:nvPr/>
      </p:nvGrpSpPr>
      <p:grpSpPr>
        <a:xfrm>
          <a:off x="0" y="0"/>
          <a:ext cx="0" cy="0"/>
          <a:chOff x="0" y="0"/>
          <a:chExt cx="0" cy="0"/>
        </a:xfrm>
      </p:grpSpPr>
      <p:sp>
        <p:nvSpPr>
          <p:cNvPr id="1048641"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42"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43"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44"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45"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46"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14" name=""/>
        <p:cNvGrpSpPr/>
        <p:nvPr/>
      </p:nvGrpSpPr>
      <p:grpSpPr>
        <a:xfrm>
          <a:off x="0" y="0"/>
          <a:ext cx="0" cy="0"/>
          <a:chOff x="0" y="0"/>
          <a:chExt cx="0" cy="0"/>
        </a:xfrm>
      </p:grpSpPr>
      <p:sp>
        <p:nvSpPr>
          <p:cNvPr id="1048581" name="Title 1"/>
          <p:cNvSpPr>
            <a:spLocks noGrp="1"/>
          </p:cNvSpPr>
          <p:nvPr>
            <p:ph type="ctrTitle"/>
          </p:nvPr>
        </p:nvSpPr>
        <p:spPr>
          <a:xfrm>
            <a:off x="685800" y="1122363"/>
            <a:ext cx="7772400" cy="2387600"/>
          </a:xfrm>
        </p:spPr>
        <p:txBody>
          <a:bodyPr anchor="b"/>
          <a:lstStyle>
            <a:lvl1pPr algn="ctr">
              <a:defRPr sz="6000"/>
            </a:lvl1pPr>
          </a:lstStyle>
          <a:p>
            <a:r>
              <a:rPr altLang="zh-CN" lang="en-US" smtClean="0"/>
              <a:t>Click to edit Master title style</a:t>
            </a:r>
            <a:endParaRPr dirty="0" lang="en-US"/>
          </a:p>
        </p:txBody>
      </p:sp>
      <p:sp>
        <p:nvSpPr>
          <p:cNvPr id="1048582" name="Subtitle 2"/>
          <p:cNvSpPr>
            <a:spLocks noGrp="1"/>
          </p:cNvSpPr>
          <p:nvPr>
            <p:ph type="subTitle" idx="1"/>
          </p:nvPr>
        </p:nvSpPr>
        <p:spPr>
          <a:xfrm>
            <a:off x="1143000" y="3602038"/>
            <a:ext cx="6858000" cy="1655762"/>
          </a:xfrm>
        </p:spPr>
        <p:txBody>
          <a:bodyPr/>
          <a:lstStyle>
            <a:lvl1pPr algn="ctr" indent="0" marL="0">
              <a:buNone/>
              <a:defRPr sz="2400"/>
            </a:lvl1pPr>
            <a:lvl2pPr algn="ctr" indent="0" marL="457200">
              <a:buNone/>
              <a:defRPr sz="2000"/>
            </a:lvl2pPr>
            <a:lvl3pPr algn="ctr" indent="0" marL="914400">
              <a:buNone/>
              <a:defRPr sz="1800"/>
            </a:lvl3pPr>
            <a:lvl4pPr algn="ctr" indent="0" marL="1371600">
              <a:buNone/>
              <a:defRPr sz="1600"/>
            </a:lvl4pPr>
            <a:lvl5pPr algn="ctr" indent="0" marL="1828800">
              <a:buNone/>
              <a:defRPr sz="1600"/>
            </a:lvl5pPr>
            <a:lvl6pPr algn="ctr" indent="0" marL="2286000">
              <a:buNone/>
              <a:defRPr sz="1600"/>
            </a:lvl6pPr>
            <a:lvl7pPr algn="ctr" indent="0" marL="2743200">
              <a:buNone/>
              <a:defRPr sz="1600"/>
            </a:lvl7pPr>
            <a:lvl8pPr algn="ctr" indent="0" marL="3200400">
              <a:buNone/>
              <a:defRPr sz="1600"/>
            </a:lvl8pPr>
            <a:lvl9pPr algn="ctr" indent="0" marL="3657600">
              <a:buNone/>
              <a:defRPr sz="1600"/>
            </a:lvl9pPr>
          </a:lstStyle>
          <a:p>
            <a:r>
              <a:rPr altLang="zh-CN" lang="en-US" smtClean="0"/>
              <a:t>Click to edit Master subtitle style</a:t>
            </a:r>
            <a:endParaRPr dirty="0" lang="en-US"/>
          </a:p>
        </p:txBody>
      </p:sp>
      <p:sp>
        <p:nvSpPr>
          <p:cNvPr id="1048583"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84" name="Footer Placeholder 4"/>
          <p:cNvSpPr>
            <a:spLocks noGrp="1"/>
          </p:cNvSpPr>
          <p:nvPr>
            <p:ph type="ftr" sz="quarter" idx="11"/>
          </p:nvPr>
        </p:nvSpPr>
        <p:spPr/>
        <p:txBody>
          <a:bodyPr/>
          <a:p>
            <a:endParaRPr altLang="en-US" lang="zh-CN"/>
          </a:p>
        </p:txBody>
      </p:sp>
      <p:sp>
        <p:nvSpPr>
          <p:cNvPr id="1048585"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20" name=""/>
        <p:cNvGrpSpPr/>
        <p:nvPr/>
      </p:nvGrpSpPr>
      <p:grpSpPr>
        <a:xfrm>
          <a:off x="0" y="0"/>
          <a:ext cx="0" cy="0"/>
          <a:chOff x="0" y="0"/>
          <a:chExt cx="0" cy="0"/>
        </a:xfrm>
      </p:grpSpPr>
      <p:sp>
        <p:nvSpPr>
          <p:cNvPr id="1048608" name="Title 1"/>
          <p:cNvSpPr>
            <a:spLocks noGrp="1"/>
          </p:cNvSpPr>
          <p:nvPr>
            <p:ph type="title"/>
          </p:nvPr>
        </p:nvSpPr>
        <p:spPr/>
        <p:txBody>
          <a:bodyPr/>
          <a:p>
            <a:r>
              <a:rPr altLang="zh-CN" lang="en-US" smtClean="0"/>
              <a:t>Click to edit Master title style</a:t>
            </a:r>
            <a:endParaRPr dirty="0" lang="en-US"/>
          </a:p>
        </p:txBody>
      </p:sp>
      <p:sp>
        <p:nvSpPr>
          <p:cNvPr id="1048609" name="Vertical Text Placeholder 2"/>
          <p:cNvSpPr>
            <a:spLocks noGrp="1"/>
          </p:cNvSpPr>
          <p:nvPr>
            <p:ph type="body" orient="vert" idx="1"/>
          </p:nvPr>
        </p:nvSpPr>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10"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1" name="Footer Placeholder 4"/>
          <p:cNvSpPr>
            <a:spLocks noGrp="1"/>
          </p:cNvSpPr>
          <p:nvPr>
            <p:ph type="ftr" sz="quarter" idx="11"/>
          </p:nvPr>
        </p:nvSpPr>
        <p:spPr/>
        <p:txBody>
          <a:bodyPr/>
          <a:p>
            <a:endParaRPr altLang="en-US" lang="zh-CN"/>
          </a:p>
        </p:txBody>
      </p:sp>
      <p:sp>
        <p:nvSpPr>
          <p:cNvPr id="1048612"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17" name=""/>
        <p:cNvGrpSpPr/>
        <p:nvPr/>
      </p:nvGrpSpPr>
      <p:grpSpPr>
        <a:xfrm>
          <a:off x="0" y="0"/>
          <a:ext cx="0" cy="0"/>
          <a:chOff x="0" y="0"/>
          <a:chExt cx="0" cy="0"/>
        </a:xfrm>
      </p:grpSpPr>
      <p:sp>
        <p:nvSpPr>
          <p:cNvPr id="1048592" name="Vertical Title 1"/>
          <p:cNvSpPr>
            <a:spLocks noGrp="1"/>
          </p:cNvSpPr>
          <p:nvPr>
            <p:ph type="title" orient="vert"/>
          </p:nvPr>
        </p:nvSpPr>
        <p:spPr>
          <a:xfrm>
            <a:off x="6543675" y="365125"/>
            <a:ext cx="1971675" cy="5811838"/>
          </a:xfrm>
        </p:spPr>
        <p:txBody>
          <a:bodyPr vert="eaVert"/>
          <a:p>
            <a:r>
              <a:rPr altLang="zh-CN" lang="en-US" smtClean="0"/>
              <a:t>Click to edit Master title style</a:t>
            </a:r>
            <a:endParaRPr dirty="0" lang="en-US"/>
          </a:p>
        </p:txBody>
      </p:sp>
      <p:sp>
        <p:nvSpPr>
          <p:cNvPr id="1048593" name="Vertical Text Placeholder 2"/>
          <p:cNvSpPr>
            <a:spLocks noGrp="1"/>
          </p:cNvSpPr>
          <p:nvPr>
            <p:ph type="body" orient="vert" idx="1"/>
          </p:nvPr>
        </p:nvSpPr>
        <p:spPr>
          <a:xfrm>
            <a:off x="628650" y="365125"/>
            <a:ext cx="5800725" cy="5811838"/>
          </a:xfrm>
        </p:spPr>
        <p:txBody>
          <a:bodyPr vert="eaVert"/>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4"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5" name="Footer Placeholder 4"/>
          <p:cNvSpPr>
            <a:spLocks noGrp="1"/>
          </p:cNvSpPr>
          <p:nvPr>
            <p:ph type="ftr" sz="quarter" idx="11"/>
          </p:nvPr>
        </p:nvSpPr>
        <p:spPr/>
        <p:txBody>
          <a:bodyPr/>
          <a:p>
            <a:endParaRPr altLang="en-US" lang="zh-CN"/>
          </a:p>
        </p:txBody>
      </p:sp>
      <p:sp>
        <p:nvSpPr>
          <p:cNvPr id="1048596"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8" name=""/>
        <p:cNvGrpSpPr/>
        <p:nvPr/>
      </p:nvGrpSpPr>
      <p:grpSpPr>
        <a:xfrm>
          <a:off x="0" y="0"/>
          <a:ext cx="0" cy="0"/>
          <a:chOff x="0" y="0"/>
          <a:chExt cx="0" cy="0"/>
        </a:xfrm>
      </p:grpSpPr>
      <p:sp>
        <p:nvSpPr>
          <p:cNvPr id="1048597" name="Title 1"/>
          <p:cNvSpPr>
            <a:spLocks noGrp="1"/>
          </p:cNvSpPr>
          <p:nvPr>
            <p:ph type="title"/>
          </p:nvPr>
        </p:nvSpPr>
        <p:spPr/>
        <p:txBody>
          <a:bodyPr/>
          <a:p>
            <a:r>
              <a:rPr altLang="zh-CN" lang="en-US" smtClean="0"/>
              <a:t>Click to edit Master title style</a:t>
            </a:r>
            <a:endParaRPr dirty="0" lang="en-US"/>
          </a:p>
        </p:txBody>
      </p:sp>
      <p:sp>
        <p:nvSpPr>
          <p:cNvPr id="1048598" name="Content Placeholder 2"/>
          <p:cNvSpPr>
            <a:spLocks noGrp="1"/>
          </p:cNvSpPr>
          <p:nvPr>
            <p:ph idx="1"/>
          </p:nvPr>
        </p:nvSpPr>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99"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0" name="Footer Placeholder 4"/>
          <p:cNvSpPr>
            <a:spLocks noGrp="1"/>
          </p:cNvSpPr>
          <p:nvPr>
            <p:ph type="ftr" sz="quarter" idx="11"/>
          </p:nvPr>
        </p:nvSpPr>
        <p:spPr/>
        <p:txBody>
          <a:bodyPr/>
          <a:p>
            <a:endParaRPr altLang="en-US" lang="zh-CN"/>
          </a:p>
        </p:txBody>
      </p:sp>
      <p:sp>
        <p:nvSpPr>
          <p:cNvPr id="1048601"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21" name=""/>
        <p:cNvGrpSpPr/>
        <p:nvPr/>
      </p:nvGrpSpPr>
      <p:grpSpPr>
        <a:xfrm>
          <a:off x="0" y="0"/>
          <a:ext cx="0" cy="0"/>
          <a:chOff x="0" y="0"/>
          <a:chExt cx="0" cy="0"/>
        </a:xfrm>
      </p:grpSpPr>
      <p:sp>
        <p:nvSpPr>
          <p:cNvPr id="1048613" name="Title 1"/>
          <p:cNvSpPr>
            <a:spLocks noGrp="1"/>
          </p:cNvSpPr>
          <p:nvPr>
            <p:ph type="title"/>
          </p:nvPr>
        </p:nvSpPr>
        <p:spPr>
          <a:xfrm>
            <a:off x="623888" y="1709739"/>
            <a:ext cx="7886700" cy="2852737"/>
          </a:xfrm>
        </p:spPr>
        <p:txBody>
          <a:bodyPr anchor="b"/>
          <a:lstStyle>
            <a:lvl1pPr>
              <a:defRPr sz="6000"/>
            </a:lvl1pPr>
          </a:lstStyle>
          <a:p>
            <a:r>
              <a:rPr altLang="zh-CN" lang="en-US" smtClean="0"/>
              <a:t>Click to edit Master title style</a:t>
            </a:r>
            <a:endParaRPr dirty="0" lang="en-US"/>
          </a:p>
        </p:txBody>
      </p:sp>
      <p:sp>
        <p:nvSpPr>
          <p:cNvPr id="1048614" name="Text Placeholder 2"/>
          <p:cNvSpPr>
            <a:spLocks noGrp="1"/>
          </p:cNvSpPr>
          <p:nvPr>
            <p:ph type="body" idx="1"/>
          </p:nvPr>
        </p:nvSpPr>
        <p:spPr>
          <a:xfrm>
            <a:off x="623888" y="4589464"/>
            <a:ext cx="7886700" cy="1500187"/>
          </a:xfrm>
        </p:spPr>
        <p:txBody>
          <a:bodyPr/>
          <a:lstStyle>
            <a:lvl1pPr indent="0" marL="0">
              <a:buNone/>
              <a:defRPr sz="2400">
                <a:solidFill>
                  <a:schemeClr val="tx1"/>
                </a:solidFill>
              </a:defRPr>
            </a:lvl1pPr>
            <a:lvl2pPr indent="0" marL="457200">
              <a:buNone/>
              <a:defRPr sz="2000">
                <a:solidFill>
                  <a:schemeClr val="tx1">
                    <a:tint val="75000"/>
                  </a:schemeClr>
                </a:solidFill>
              </a:defRPr>
            </a:lvl2pPr>
            <a:lvl3pPr indent="0" marL="914400">
              <a:buNone/>
              <a:defRPr sz="1800">
                <a:solidFill>
                  <a:schemeClr val="tx1">
                    <a:tint val="75000"/>
                  </a:schemeClr>
                </a:solidFill>
              </a:defRPr>
            </a:lvl3pPr>
            <a:lvl4pPr indent="0" marL="1371600">
              <a:buNone/>
              <a:defRPr sz="1600">
                <a:solidFill>
                  <a:schemeClr val="tx1">
                    <a:tint val="75000"/>
                  </a:schemeClr>
                </a:solidFill>
              </a:defRPr>
            </a:lvl4pPr>
            <a:lvl5pPr indent="0" marL="1828800">
              <a:buNone/>
              <a:defRPr sz="1600">
                <a:solidFill>
                  <a:schemeClr val="tx1">
                    <a:tint val="75000"/>
                  </a:schemeClr>
                </a:solidFill>
              </a:defRPr>
            </a:lvl5pPr>
            <a:lvl6pPr indent="0" marL="2286000">
              <a:buNone/>
              <a:defRPr sz="1600">
                <a:solidFill>
                  <a:schemeClr val="tx1">
                    <a:tint val="75000"/>
                  </a:schemeClr>
                </a:solidFill>
              </a:defRPr>
            </a:lvl6pPr>
            <a:lvl7pPr indent="0" marL="2743200">
              <a:buNone/>
              <a:defRPr sz="1600">
                <a:solidFill>
                  <a:schemeClr val="tx1">
                    <a:tint val="75000"/>
                  </a:schemeClr>
                </a:solidFill>
              </a:defRPr>
            </a:lvl7pPr>
            <a:lvl8pPr indent="0" marL="3200400">
              <a:buNone/>
              <a:defRPr sz="1600">
                <a:solidFill>
                  <a:schemeClr val="tx1">
                    <a:tint val="75000"/>
                  </a:schemeClr>
                </a:solidFill>
              </a:defRPr>
            </a:lvl8pPr>
            <a:lvl9pPr indent="0" marL="3657600">
              <a:buNone/>
              <a:defRPr sz="1600">
                <a:solidFill>
                  <a:schemeClr val="tx1">
                    <a:tint val="75000"/>
                  </a:schemeClr>
                </a:solidFill>
              </a:defRPr>
            </a:lvl9pPr>
          </a:lstStyle>
          <a:p>
            <a:pPr lvl="0"/>
            <a:r>
              <a:rPr altLang="zh-CN" lang="en-US" smtClean="0"/>
              <a:t>Click to edit Master text styles</a:t>
            </a:r>
          </a:p>
        </p:txBody>
      </p:sp>
      <p:sp>
        <p:nvSpPr>
          <p:cNvPr id="1048615" name="Date Placeholder 3"/>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16" name="Footer Placeholder 4"/>
          <p:cNvSpPr>
            <a:spLocks noGrp="1"/>
          </p:cNvSpPr>
          <p:nvPr>
            <p:ph type="ftr" sz="quarter" idx="11"/>
          </p:nvPr>
        </p:nvSpPr>
        <p:spPr/>
        <p:txBody>
          <a:bodyPr/>
          <a:p>
            <a:endParaRPr altLang="en-US" lang="zh-CN"/>
          </a:p>
        </p:txBody>
      </p:sp>
      <p:sp>
        <p:nvSpPr>
          <p:cNvPr id="1048617" name="Slide Number Placeholder 5"/>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22" name=""/>
        <p:cNvGrpSpPr/>
        <p:nvPr/>
      </p:nvGrpSpPr>
      <p:grpSpPr>
        <a:xfrm>
          <a:off x="0" y="0"/>
          <a:ext cx="0" cy="0"/>
          <a:chOff x="0" y="0"/>
          <a:chExt cx="0" cy="0"/>
        </a:xfrm>
      </p:grpSpPr>
      <p:sp>
        <p:nvSpPr>
          <p:cNvPr id="1048618" name="Title 1"/>
          <p:cNvSpPr>
            <a:spLocks noGrp="1"/>
          </p:cNvSpPr>
          <p:nvPr>
            <p:ph type="title"/>
          </p:nvPr>
        </p:nvSpPr>
        <p:spPr/>
        <p:txBody>
          <a:bodyPr/>
          <a:p>
            <a:r>
              <a:rPr altLang="zh-CN" lang="en-US" smtClean="0"/>
              <a:t>Click to edit Master title style</a:t>
            </a:r>
            <a:endParaRPr dirty="0" lang="en-US"/>
          </a:p>
        </p:txBody>
      </p:sp>
      <p:sp>
        <p:nvSpPr>
          <p:cNvPr id="1048619" name="Content Placeholder 2"/>
          <p:cNvSpPr>
            <a:spLocks noGrp="1"/>
          </p:cNvSpPr>
          <p:nvPr>
            <p:ph sz="half" idx="1"/>
          </p:nvPr>
        </p:nvSpPr>
        <p:spPr>
          <a:xfrm>
            <a:off x="6286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0" name="Content Placeholder 3"/>
          <p:cNvSpPr>
            <a:spLocks noGrp="1"/>
          </p:cNvSpPr>
          <p:nvPr>
            <p:ph sz="half" idx="2"/>
          </p:nvPr>
        </p:nvSpPr>
        <p:spPr>
          <a:xfrm>
            <a:off x="4629150" y="1825625"/>
            <a:ext cx="3886200" cy="435133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1"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22" name="Footer Placeholder 5"/>
          <p:cNvSpPr>
            <a:spLocks noGrp="1"/>
          </p:cNvSpPr>
          <p:nvPr>
            <p:ph type="ftr" sz="quarter" idx="11"/>
          </p:nvPr>
        </p:nvSpPr>
        <p:spPr/>
        <p:txBody>
          <a:bodyPr/>
          <a:p>
            <a:endParaRPr altLang="en-US" lang="zh-CN"/>
          </a:p>
        </p:txBody>
      </p:sp>
      <p:sp>
        <p:nvSpPr>
          <p:cNvPr id="1048623"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23" name=""/>
        <p:cNvGrpSpPr/>
        <p:nvPr/>
      </p:nvGrpSpPr>
      <p:grpSpPr>
        <a:xfrm>
          <a:off x="0" y="0"/>
          <a:ext cx="0" cy="0"/>
          <a:chOff x="0" y="0"/>
          <a:chExt cx="0" cy="0"/>
        </a:xfrm>
      </p:grpSpPr>
      <p:sp>
        <p:nvSpPr>
          <p:cNvPr id="1048624" name="Title 1"/>
          <p:cNvSpPr>
            <a:spLocks noGrp="1"/>
          </p:cNvSpPr>
          <p:nvPr>
            <p:ph type="title"/>
          </p:nvPr>
        </p:nvSpPr>
        <p:spPr>
          <a:xfrm>
            <a:off x="629841" y="365126"/>
            <a:ext cx="7886700" cy="1325563"/>
          </a:xfrm>
        </p:spPr>
        <p:txBody>
          <a:bodyPr/>
          <a:p>
            <a:r>
              <a:rPr altLang="zh-CN" lang="en-US" smtClean="0"/>
              <a:t>Click to edit Master title style</a:t>
            </a:r>
            <a:endParaRPr dirty="0" lang="en-US"/>
          </a:p>
        </p:txBody>
      </p:sp>
      <p:sp>
        <p:nvSpPr>
          <p:cNvPr id="1048625" name="Text Placeholder 2"/>
          <p:cNvSpPr>
            <a:spLocks noGrp="1"/>
          </p:cNvSpPr>
          <p:nvPr>
            <p:ph type="body" idx="1"/>
          </p:nvPr>
        </p:nvSpPr>
        <p:spPr>
          <a:xfrm>
            <a:off x="629842" y="1681163"/>
            <a:ext cx="3868340"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6" name="Content Placeholder 3"/>
          <p:cNvSpPr>
            <a:spLocks noGrp="1"/>
          </p:cNvSpPr>
          <p:nvPr>
            <p:ph sz="half" idx="2"/>
          </p:nvPr>
        </p:nvSpPr>
        <p:spPr>
          <a:xfrm>
            <a:off x="629842" y="2505075"/>
            <a:ext cx="3868340"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7" name="Text Placeholder 4"/>
          <p:cNvSpPr>
            <a:spLocks noGrp="1"/>
          </p:cNvSpPr>
          <p:nvPr>
            <p:ph type="body" sz="quarter" idx="3"/>
          </p:nvPr>
        </p:nvSpPr>
        <p:spPr>
          <a:xfrm>
            <a:off x="4629150" y="1681163"/>
            <a:ext cx="3887391" cy="82391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altLang="zh-CN" lang="en-US" smtClean="0"/>
              <a:t>Click to edit Master text styles</a:t>
            </a:r>
          </a:p>
        </p:txBody>
      </p:sp>
      <p:sp>
        <p:nvSpPr>
          <p:cNvPr id="1048628" name="Content Placeholder 5"/>
          <p:cNvSpPr>
            <a:spLocks noGrp="1"/>
          </p:cNvSpPr>
          <p:nvPr>
            <p:ph sz="quarter" idx="4"/>
          </p:nvPr>
        </p:nvSpPr>
        <p:spPr>
          <a:xfrm>
            <a:off x="4629150" y="2505075"/>
            <a:ext cx="3887391" cy="3684588"/>
          </a:xfrm>
        </p:spPr>
        <p:txBody>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29" name="Date Placeholder 6"/>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0" name="Footer Placeholder 7"/>
          <p:cNvSpPr>
            <a:spLocks noGrp="1"/>
          </p:cNvSpPr>
          <p:nvPr>
            <p:ph type="ftr" sz="quarter" idx="11"/>
          </p:nvPr>
        </p:nvSpPr>
        <p:spPr/>
        <p:txBody>
          <a:bodyPr/>
          <a:p>
            <a:endParaRPr altLang="en-US" lang="zh-CN"/>
          </a:p>
        </p:txBody>
      </p:sp>
      <p:sp>
        <p:nvSpPr>
          <p:cNvPr id="1048631" name="Slide Number Placeholder 8"/>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16" name=""/>
        <p:cNvGrpSpPr/>
        <p:nvPr/>
      </p:nvGrpSpPr>
      <p:grpSpPr>
        <a:xfrm>
          <a:off x="0" y="0"/>
          <a:ext cx="0" cy="0"/>
          <a:chOff x="0" y="0"/>
          <a:chExt cx="0" cy="0"/>
        </a:xfrm>
      </p:grpSpPr>
      <p:sp>
        <p:nvSpPr>
          <p:cNvPr id="1048588" name="Title 1"/>
          <p:cNvSpPr>
            <a:spLocks noGrp="1"/>
          </p:cNvSpPr>
          <p:nvPr>
            <p:ph type="title"/>
          </p:nvPr>
        </p:nvSpPr>
        <p:spPr/>
        <p:txBody>
          <a:bodyPr/>
          <a:p>
            <a:r>
              <a:rPr altLang="zh-CN" lang="en-US" smtClean="0"/>
              <a:t>Click to edit Master title style</a:t>
            </a:r>
            <a:endParaRPr dirty="0" lang="en-US"/>
          </a:p>
        </p:txBody>
      </p:sp>
      <p:sp>
        <p:nvSpPr>
          <p:cNvPr id="1048589" name="Date Placeholder 2"/>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590" name="Footer Placeholder 3"/>
          <p:cNvSpPr>
            <a:spLocks noGrp="1"/>
          </p:cNvSpPr>
          <p:nvPr>
            <p:ph type="ftr" sz="quarter" idx="11"/>
          </p:nvPr>
        </p:nvSpPr>
        <p:spPr/>
        <p:txBody>
          <a:bodyPr/>
          <a:p>
            <a:endParaRPr altLang="en-US" lang="zh-CN"/>
          </a:p>
        </p:txBody>
      </p:sp>
      <p:sp>
        <p:nvSpPr>
          <p:cNvPr id="1048591" name="Slide Number Placeholder 4"/>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4" name=""/>
        <p:cNvGrpSpPr/>
        <p:nvPr/>
      </p:nvGrpSpPr>
      <p:grpSpPr>
        <a:xfrm>
          <a:off x="0" y="0"/>
          <a:ext cx="0" cy="0"/>
          <a:chOff x="0" y="0"/>
          <a:chExt cx="0" cy="0"/>
        </a:xfrm>
      </p:grpSpPr>
      <p:sp>
        <p:nvSpPr>
          <p:cNvPr id="1048632" name="Date Placeholder 1"/>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3" name="Footer Placeholder 2"/>
          <p:cNvSpPr>
            <a:spLocks noGrp="1"/>
          </p:cNvSpPr>
          <p:nvPr>
            <p:ph type="ftr" sz="quarter" idx="11"/>
          </p:nvPr>
        </p:nvSpPr>
        <p:spPr/>
        <p:txBody>
          <a:bodyPr/>
          <a:p>
            <a:endParaRPr altLang="en-US" lang="zh-CN"/>
          </a:p>
        </p:txBody>
      </p:sp>
      <p:sp>
        <p:nvSpPr>
          <p:cNvPr id="1048634" name="Slide Number Placeholder 3"/>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25" name=""/>
        <p:cNvGrpSpPr/>
        <p:nvPr/>
      </p:nvGrpSpPr>
      <p:grpSpPr>
        <a:xfrm>
          <a:off x="0" y="0"/>
          <a:ext cx="0" cy="0"/>
          <a:chOff x="0" y="0"/>
          <a:chExt cx="0" cy="0"/>
        </a:xfrm>
      </p:grpSpPr>
      <p:sp>
        <p:nvSpPr>
          <p:cNvPr id="1048635"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36"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637"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38"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39" name="Footer Placeholder 5"/>
          <p:cNvSpPr>
            <a:spLocks noGrp="1"/>
          </p:cNvSpPr>
          <p:nvPr>
            <p:ph type="ftr" sz="quarter" idx="11"/>
          </p:nvPr>
        </p:nvSpPr>
        <p:spPr/>
        <p:txBody>
          <a:bodyPr/>
          <a:p>
            <a:endParaRPr altLang="en-US" lang="zh-CN"/>
          </a:p>
        </p:txBody>
      </p:sp>
      <p:sp>
        <p:nvSpPr>
          <p:cNvPr id="1048640"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19" name=""/>
        <p:cNvGrpSpPr/>
        <p:nvPr/>
      </p:nvGrpSpPr>
      <p:grpSpPr>
        <a:xfrm>
          <a:off x="0" y="0"/>
          <a:ext cx="0" cy="0"/>
          <a:chOff x="0" y="0"/>
          <a:chExt cx="0" cy="0"/>
        </a:xfrm>
      </p:grpSpPr>
      <p:sp>
        <p:nvSpPr>
          <p:cNvPr id="1048602" name="Title 1"/>
          <p:cNvSpPr>
            <a:spLocks noGrp="1"/>
          </p:cNvSpPr>
          <p:nvPr>
            <p:ph type="title"/>
          </p:nvPr>
        </p:nvSpPr>
        <p:spPr>
          <a:xfrm>
            <a:off x="629841" y="457200"/>
            <a:ext cx="2949178" cy="1600200"/>
          </a:xfrm>
        </p:spPr>
        <p:txBody>
          <a:bodyPr anchor="b"/>
          <a:lstStyle>
            <a:lvl1pPr>
              <a:defRPr sz="3200"/>
            </a:lvl1pPr>
          </a:lstStyle>
          <a:p>
            <a:r>
              <a:rPr altLang="zh-CN" lang="en-US" smtClean="0"/>
              <a:t>Click to edit Master title style</a:t>
            </a:r>
            <a:endParaRPr dirty="0" lang="en-US"/>
          </a:p>
        </p:txBody>
      </p:sp>
      <p:sp>
        <p:nvSpPr>
          <p:cNvPr id="1048603" name="Picture Placeholder 2"/>
          <p:cNvSpPr>
            <a:spLocks noChangeAspect="1" noGrp="1"/>
          </p:cNvSpPr>
          <p:nvPr>
            <p:ph type="pic" idx="1"/>
          </p:nvPr>
        </p:nvSpPr>
        <p:spPr>
          <a:xfrm>
            <a:off x="3887391" y="987426"/>
            <a:ext cx="4629150" cy="4873625"/>
          </a:xfrm>
        </p:spPr>
        <p:txBody>
          <a:bodyPr anchor="t"/>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r>
              <a:rPr altLang="zh-CN" lang="en-US" smtClean="0"/>
              <a:t>Click icon to add picture</a:t>
            </a:r>
            <a:endParaRPr dirty="0" lang="en-US"/>
          </a:p>
        </p:txBody>
      </p:sp>
      <p:sp>
        <p:nvSpPr>
          <p:cNvPr id="1048604" name="Text Placeholder 3"/>
          <p:cNvSpPr>
            <a:spLocks noGrp="1"/>
          </p:cNvSpPr>
          <p:nvPr>
            <p:ph type="body" sz="half" idx="2"/>
          </p:nvPr>
        </p:nvSpPr>
        <p:spPr>
          <a:xfrm>
            <a:off x="629841" y="2057400"/>
            <a:ext cx="2949178" cy="3811588"/>
          </a:xfrm>
        </p:spPr>
        <p:txBody>
          <a:bodyPr/>
          <a:lstStyle>
            <a:lvl1pPr indent="0" marL="0">
              <a:buNone/>
              <a:defRPr sz="1600"/>
            </a:lvl1pPr>
            <a:lvl2pPr indent="0" marL="457200">
              <a:buNone/>
              <a:defRPr sz="1400"/>
            </a:lvl2pPr>
            <a:lvl3pPr indent="0" marL="914400">
              <a:buNone/>
              <a:defRPr sz="1200"/>
            </a:lvl3pPr>
            <a:lvl4pPr indent="0" marL="1371600">
              <a:buNone/>
              <a:defRPr sz="1000"/>
            </a:lvl4pPr>
            <a:lvl5pPr indent="0" marL="1828800">
              <a:buNone/>
              <a:defRPr sz="1000"/>
            </a:lvl5pPr>
            <a:lvl6pPr indent="0" marL="2286000">
              <a:buNone/>
              <a:defRPr sz="1000"/>
            </a:lvl6pPr>
            <a:lvl7pPr indent="0" marL="2743200">
              <a:buNone/>
              <a:defRPr sz="1000"/>
            </a:lvl7pPr>
            <a:lvl8pPr indent="0" marL="3200400">
              <a:buNone/>
              <a:defRPr sz="1000"/>
            </a:lvl8pPr>
            <a:lvl9pPr indent="0" marL="3657600">
              <a:buNone/>
              <a:defRPr sz="1000"/>
            </a:lvl9pPr>
          </a:lstStyle>
          <a:p>
            <a:pPr lvl="0"/>
            <a:r>
              <a:rPr altLang="zh-CN" lang="en-US" smtClean="0"/>
              <a:t>Click to edit Master text styles</a:t>
            </a:r>
          </a:p>
        </p:txBody>
      </p:sp>
      <p:sp>
        <p:nvSpPr>
          <p:cNvPr id="1048605" name="Date Placeholder 4"/>
          <p:cNvSpPr>
            <a:spLocks noGrp="1"/>
          </p:cNvSpPr>
          <p:nvPr>
            <p:ph type="dt" sz="half" idx="10"/>
          </p:nvPr>
        </p:nvSpPr>
        <p:spPr/>
        <p:txBody>
          <a:bodyPr/>
          <a:p>
            <a:fld id="{70BC1078-46ED-40F9-8930-935BAD7C2B02}" type="datetimeFigureOut">
              <a:rPr altLang="en-US" lang="zh-CN" smtClean="0"/>
              <a:t>2015/5/12</a:t>
            </a:fld>
            <a:endParaRPr altLang="en-US" lang="zh-CN"/>
          </a:p>
        </p:txBody>
      </p:sp>
      <p:sp>
        <p:nvSpPr>
          <p:cNvPr id="1048606" name="Footer Placeholder 5"/>
          <p:cNvSpPr>
            <a:spLocks noGrp="1"/>
          </p:cNvSpPr>
          <p:nvPr>
            <p:ph type="ftr" sz="quarter" idx="11"/>
          </p:nvPr>
        </p:nvSpPr>
        <p:spPr/>
        <p:txBody>
          <a:bodyPr/>
          <a:p>
            <a:endParaRPr altLang="en-US" lang="zh-CN"/>
          </a:p>
        </p:txBody>
      </p:sp>
      <p:sp>
        <p:nvSpPr>
          <p:cNvPr id="1048607" name="Slide Number Placeholder 6"/>
          <p:cNvSpPr>
            <a:spLocks noGrp="1"/>
          </p:cNvSpPr>
          <p:nvPr>
            <p:ph type="sldNum" sz="quarter" idx="12"/>
          </p:nvPr>
        </p:nvSpPr>
        <p:spPr/>
        <p:txBody>
          <a:bodyPr/>
          <a:p>
            <a:fld id="{D5B52ADC-5BFA-4FBD-BEE2-16096B7F4166}" type="slidenum">
              <a:rPr altLang="en-US" lang="zh-CN" smtClean="0"/>
              <a:t>‹#›</a:t>
            </a:fld>
            <a:endParaRPr altLang="en-US" lang="zh-CN"/>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 name=""/>
        <p:cNvGrpSpPr/>
        <p:nvPr/>
      </p:nvGrpSpPr>
      <p:grpSpPr>
        <a:xfrm>
          <a:off x="0" y="0"/>
          <a:ext cx="0" cy="0"/>
          <a:chOff x="0" y="0"/>
          <a:chExt cx="0" cy="0"/>
        </a:xfrm>
      </p:grpSpPr>
      <p:sp>
        <p:nvSpPr>
          <p:cNvPr id="1048576" name="Title Placeholder 1"/>
          <p:cNvSpPr>
            <a:spLocks noGrp="1"/>
          </p:cNvSpPr>
          <p:nvPr>
            <p:ph type="title"/>
          </p:nvPr>
        </p:nvSpPr>
        <p:spPr>
          <a:xfrm>
            <a:off x="628650" y="365126"/>
            <a:ext cx="7886700" cy="1325563"/>
          </a:xfrm>
          <a:prstGeom prst="rect"/>
        </p:spPr>
        <p:txBody>
          <a:bodyPr anchor="ctr" bIns="45720" lIns="91440" rIns="91440" rtlCol="0" tIns="45720" vert="horz">
            <a:normAutofit/>
          </a:bodyPr>
          <a:p>
            <a:r>
              <a:rPr altLang="zh-CN" lang="en-US" smtClean="0"/>
              <a:t>Click to edit Master title style</a:t>
            </a:r>
            <a:endParaRPr dirty="0" lang="en-US"/>
          </a:p>
        </p:txBody>
      </p:sp>
      <p:sp>
        <p:nvSpPr>
          <p:cNvPr id="1048577" name="Text Placeholder 2"/>
          <p:cNvSpPr>
            <a:spLocks noGrp="1"/>
          </p:cNvSpPr>
          <p:nvPr>
            <p:ph type="body" idx="1"/>
          </p:nvPr>
        </p:nvSpPr>
        <p:spPr>
          <a:xfrm>
            <a:off x="628650" y="1825625"/>
            <a:ext cx="7886700" cy="4351338"/>
          </a:xfrm>
          <a:prstGeom prst="rect"/>
        </p:spPr>
        <p:txBody>
          <a:bodyPr bIns="45720" lIns="91440" rIns="91440" rtlCol="0" tIns="45720" vert="horz">
            <a:normAutofit/>
          </a:bodyPr>
          <a:p>
            <a:pPr lvl="0"/>
            <a:r>
              <a:rPr altLang="zh-CN" lang="en-US" smtClean="0"/>
              <a:t>Click to edit Master text styles</a:t>
            </a:r>
          </a:p>
          <a:p>
            <a:pPr lvl="1"/>
            <a:r>
              <a:rPr altLang="zh-CN" lang="en-US" smtClean="0"/>
              <a:t>Second level</a:t>
            </a:r>
          </a:p>
          <a:p>
            <a:pPr lvl="2"/>
            <a:r>
              <a:rPr altLang="zh-CN" lang="en-US" smtClean="0"/>
              <a:t>Third level</a:t>
            </a:r>
          </a:p>
          <a:p>
            <a:pPr lvl="3"/>
            <a:r>
              <a:rPr altLang="zh-CN" lang="en-US" smtClean="0"/>
              <a:t>Fourth level</a:t>
            </a:r>
          </a:p>
          <a:p>
            <a:pPr lvl="4"/>
            <a:r>
              <a:rPr altLang="zh-CN" lang="en-US" smtClean="0"/>
              <a:t>Fifth level</a:t>
            </a:r>
            <a:endParaRPr dirty="0" lang="en-US"/>
          </a:p>
        </p:txBody>
      </p:sp>
      <p:sp>
        <p:nvSpPr>
          <p:cNvPr id="1048578" name="Date Placeholder 3"/>
          <p:cNvSpPr>
            <a:spLocks noGrp="1"/>
          </p:cNvSpPr>
          <p:nvPr>
            <p:ph type="dt" sz="half" idx="2"/>
          </p:nvPr>
        </p:nvSpPr>
        <p:spPr>
          <a:xfrm>
            <a:off x="628650" y="6356351"/>
            <a:ext cx="2057400" cy="365125"/>
          </a:xfrm>
          <a:prstGeom prst="rect"/>
        </p:spPr>
        <p:txBody>
          <a:bodyPr anchor="ctr" bIns="45720" lIns="91440" rIns="91440" rtlCol="0" tIns="45720" vert="horz"/>
          <a:lstStyle>
            <a:lvl1pPr algn="l">
              <a:defRPr sz="1200">
                <a:solidFill>
                  <a:schemeClr val="tx1">
                    <a:tint val="75000"/>
                  </a:schemeClr>
                </a:solidFill>
              </a:defRPr>
            </a:lvl1pPr>
          </a:lstStyle>
          <a:p>
            <a:fld id="{70BC1078-46ED-40F9-8930-935BAD7C2B02}" type="datetimeFigureOut">
              <a:rPr altLang="en-US" lang="zh-CN" smtClean="0"/>
              <a:t>2015/5/12</a:t>
            </a:fld>
            <a:endParaRPr altLang="en-US" lang="zh-CN"/>
          </a:p>
        </p:txBody>
      </p:sp>
      <p:sp>
        <p:nvSpPr>
          <p:cNvPr id="1048579" name="Footer Placeholder 4"/>
          <p:cNvSpPr>
            <a:spLocks noGrp="1"/>
          </p:cNvSpPr>
          <p:nvPr>
            <p:ph type="ftr" sz="quarter" idx="3"/>
          </p:nvPr>
        </p:nvSpPr>
        <p:spPr>
          <a:xfrm>
            <a:off x="3028950" y="6356351"/>
            <a:ext cx="3086100" cy="365125"/>
          </a:xfrm>
          <a:prstGeom prst="rect"/>
        </p:spPr>
        <p:txBody>
          <a:bodyPr anchor="ctr" bIns="45720" lIns="91440" rIns="91440" rtlCol="0" tIns="45720" vert="horz"/>
          <a:lstStyle>
            <a:lvl1pPr algn="ctr">
              <a:defRPr sz="1200">
                <a:solidFill>
                  <a:schemeClr val="tx1">
                    <a:tint val="75000"/>
                  </a:schemeClr>
                </a:solidFill>
              </a:defRPr>
            </a:lvl1pPr>
          </a:lstStyle>
          <a:p>
            <a:endParaRPr altLang="en-US" lang="zh-CN"/>
          </a:p>
        </p:txBody>
      </p:sp>
      <p:sp>
        <p:nvSpPr>
          <p:cNvPr id="1048580" name="Slide Number Placeholder 5"/>
          <p:cNvSpPr>
            <a:spLocks noGrp="1"/>
          </p:cNvSpPr>
          <p:nvPr>
            <p:ph type="sldNum" sz="quarter" idx="4"/>
          </p:nvPr>
        </p:nvSpPr>
        <p:spPr>
          <a:xfrm>
            <a:off x="6457950" y="6356351"/>
            <a:ext cx="2057400" cy="365125"/>
          </a:xfrm>
          <a:prstGeom prst="rect"/>
        </p:spPr>
        <p:txBody>
          <a:bodyPr anchor="ctr" bIns="45720" lIns="91440" rIns="91440" rtlCol="0" tIns="45720" vert="horz"/>
          <a:lstStyle>
            <a:lvl1pPr algn="r">
              <a:defRPr sz="1200">
                <a:solidFill>
                  <a:schemeClr val="tx1">
                    <a:tint val="75000"/>
                  </a:schemeClr>
                </a:solidFill>
              </a:defRPr>
            </a:lvl1pPr>
          </a:lstStyle>
          <a:p>
            <a:fld id="{D5B52ADC-5BFA-4FBD-BEE2-16096B7F4166}" type="slidenum">
              <a:rPr altLang="en-US" lang="zh-CN" smtClean="0"/>
              <a:t>‹#›</a:t>
            </a:fld>
            <a:endParaRPr altLang="en-US" lang="zh-CN"/>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eaLnBrk="1" hangingPunct="1" latinLnBrk="0" rtl="0">
        <a:lnSpc>
          <a:spcPct val="90000"/>
        </a:lnSpc>
        <a:spcBef>
          <a:spcPct val="0"/>
        </a:spcBef>
        <a:buNone/>
        <a:defRPr sz="4400" kern="1200">
          <a:solidFill>
            <a:schemeClr val="tx1"/>
          </a:solidFill>
          <a:latin typeface="+mj-lt"/>
          <a:ea typeface="+mj-ea"/>
          <a:cs typeface="+mj-cs"/>
        </a:defRPr>
      </a:lvl1pPr>
    </p:titleStyle>
    <p:bodyStyle>
      <a:lvl1pPr algn="l" defTabSz="914400" eaLnBrk="1" hangingPunct="1" indent="-228600" latinLnBrk="0" marL="228600" rtl="0">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algn="l" defTabSz="914400" eaLnBrk="1" hangingPunct="1" indent="-228600" latinLnBrk="0" marL="685800" rtl="0">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algn="l" defTabSz="914400" eaLnBrk="1" hangingPunct="1" indent="-228600" latinLnBrk="0" marL="1143000" rtl="0">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algn="l" defTabSz="914400" eaLnBrk="1" hangingPunct="1" indent="-228600" latinLnBrk="0" marL="1600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algn="l" defTabSz="914400" eaLnBrk="1" hangingPunct="1" indent="-228600" latinLnBrk="0" marL="20574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algn="l" defTabSz="914400" eaLnBrk="1" hangingPunct="1" indent="-228600" latinLnBrk="0" marL="25146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algn="l" defTabSz="914400" eaLnBrk="1" hangingPunct="1" indent="-228600" latinLnBrk="0" marL="29718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algn="l" defTabSz="914400" eaLnBrk="1" hangingPunct="1" indent="-228600" latinLnBrk="0" marL="34290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algn="l" defTabSz="914400" eaLnBrk="1" hangingPunct="1" indent="-228600" latinLnBrk="0" marL="3886200" rtl="0">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647" name=""/>
          <p:cNvSpPr txBox="1"/>
          <p:nvPr/>
        </p:nvSpPr>
        <p:spPr>
          <a:xfrm rot="27593">
            <a:off x="501925" y="3131231"/>
            <a:ext cx="7901909" cy="2186942"/>
          </a:xfrm>
          <a:prstGeom prst="rect"/>
        </p:spPr>
        <p:txBody>
          <a:bodyPr rtlCol="0" wrap="square">
            <a:spAutoFit/>
          </a:bodyPr>
          <a:p>
            <a:r>
              <a:rPr sz="2800" lang="en-IN">
                <a:solidFill>
                  <a:srgbClr val="000000"/>
                </a:solidFill>
              </a:rPr>
              <a:t>अर्थ (Meaning)
भारतीय समाज की संरचना से आशय उन विभिन्न सामाजिक घटकों, संस्थाओं, समूहों तथा संबंधों से है जो मिलकर भारतीय समाज का निर्माण करते हैं। इसमें जाति, धर्म, भाषा, परिवार, समुदाय, संस्कृति एवं परंपराएँ शामिल होती हैं।</a:t>
            </a:r>
            <a:endParaRPr sz="2800" lang="en-IN">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648" name=""/>
          <p:cNvSpPr txBox="1"/>
          <p:nvPr/>
        </p:nvSpPr>
        <p:spPr>
          <a:xfrm rot="267">
            <a:off x="1105457" y="3879852"/>
            <a:ext cx="7082676" cy="2606040"/>
          </a:xfrm>
          <a:prstGeom prst="rect"/>
        </p:spPr>
        <p:txBody>
          <a:bodyPr rtlCol="0" wrap="square">
            <a:spAutoFit/>
          </a:bodyPr>
          <a:p>
            <a:r>
              <a:rPr sz="2800" lang="en-IN">
                <a:solidFill>
                  <a:srgbClr val="000000"/>
                </a:solidFill>
              </a:rPr>
              <a:t>परिभाषा (Definition)
परिभाषा:
"भारतीय समाज की संरचना वह सामाजिक व्यवस्था है जिसमें विभिन्न जातियाँ, धर्म, भाषाएँ, संस्कृतियाँ, परिवार एवं सामाजिक संस्थाएँ परस्पर संबंध स्थापित करते हुए एक संगठित समाज का निर्माण करती हैं।"</a:t>
            </a:r>
            <a:endParaRPr sz="2800" lang="en-IN">
              <a:solidFill>
                <a:srgbClr val="000000"/>
              </a:solidFill>
            </a:endParaRPr>
          </a:p>
        </p:txBody>
      </p:sp>
      <p:sp>
        <p:nvSpPr>
          <p:cNvPr id="1048653" name=""/>
          <p:cNvSpPr txBox="1"/>
          <p:nvPr/>
        </p:nvSpPr>
        <p:spPr>
          <a:xfrm>
            <a:off x="-2081551" y="-1252037"/>
            <a:ext cx="457231" cy="58765440"/>
          </a:xfrm>
          <a:prstGeom prst="rect"/>
        </p:spPr>
        <p:txBody>
          <a:bodyPr rtlCol="0" wrap="square">
            <a:spAutoFit/>
          </a:bodyPr>
          <a:p>
            <a:r>
              <a:rPr sz="2800" lang="en-IN">
                <a:solidFill>
                  <a:srgbClr val="000000"/>
                </a:solidFill>
              </a:rPr>
              <a:t>भारतीय समाज की संरचना (Composition of Indian Society)
1. प्रस्तावना
भारतीय समाज विश्व के सबसे प्राचीन, विविधतापूर्ण एवं बहुसांस्कृतिक समाजों में से एक है। इसकी संरचना अनेक सामाजिक, सांस्कृतिक, धार्मिक, भाषाई एवं आर्थिक तत्वों से मिलकर बनी है।</a:t>
            </a:r>
            <a:endParaRPr sz="2800" lang="en-IN">
              <a:solidFill>
                <a:srgbClr val="0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649" name=""/>
          <p:cNvSpPr txBox="1"/>
          <p:nvPr/>
        </p:nvSpPr>
        <p:spPr>
          <a:xfrm rot="21568146">
            <a:off x="1032422" y="730351"/>
            <a:ext cx="7590628" cy="5958839"/>
          </a:xfrm>
          <a:prstGeom prst="rect"/>
        </p:spPr>
        <p:txBody>
          <a:bodyPr rtlCol="0" wrap="square">
            <a:spAutoFit/>
          </a:bodyPr>
          <a:p>
            <a:r>
              <a:rPr sz="2800" lang="en-IN">
                <a:solidFill>
                  <a:srgbClr val="000000"/>
                </a:solidFill>
              </a:rPr>
              <a:t>भारतीय समाज की संरचना के प्रमुख घटक
जाति व्यवस्था (Caste System)
भारतीय समाज की महत्वपूर्ण विशेषता है।
सामाजिक स्तरीकरण का आधार रही है।
धर्म (Religion)
भारत में अनेक धर्मों का सह-अस्तित्व है जैसे हिन्दू, मुस्लिम, सिख, ईसाई, बौद्ध एवं जैन धर्म।
भाषाई विविधता (Linguistic Diversity)
भारत में अनेक भाषाएँ और बोलियाँ प्रचलित हैं।
संविधान की आठवीं अनुसूची में 22 भाषाओं को मान्यता प्राप्त है।
परिवार व्यवस्था (Family System)
संयुक्त परिवार एवं एकल परिवार दोनों प्रकार की व्यवस्थाएँ पाई जाती हैं।</a:t>
            </a:r>
            <a:endParaRPr sz="2800" lang="en-IN">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650" name=""/>
          <p:cNvSpPr txBox="1"/>
          <p:nvPr/>
        </p:nvSpPr>
        <p:spPr>
          <a:xfrm>
            <a:off x="714290" y="1023785"/>
            <a:ext cx="7715419" cy="3025140"/>
          </a:xfrm>
          <a:prstGeom prst="rect"/>
        </p:spPr>
        <p:txBody>
          <a:bodyPr rtlCol="0" wrap="square">
            <a:spAutoFit/>
          </a:bodyPr>
          <a:p>
            <a:r>
              <a:rPr sz="2800" lang="en-IN">
                <a:solidFill>
                  <a:srgbClr val="000000"/>
                </a:solidFill>
              </a:rPr>
              <a:t>संस्कृति एवं परंपराएँ (Culture and Traditions)
भारतीय संस्कृति विविधता में एकता का प्रतीक है।
विभिन्न रीति-रिवाज, त्योहार एवं परंपराएँ समाज को समृद्ध बनाती हैं।
ग्रामीण एवं नगरीय समाज (Rural and Urban Society)
भारत में ग्रामीण तथा शहरी दोनों प्रकार की सामाजिक संरचनाएँ विद्यमान हैं।</a:t>
            </a:r>
            <a:endParaRPr sz="2800" lang="en-IN">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651" name=""/>
          <p:cNvSpPr txBox="1"/>
          <p:nvPr/>
        </p:nvSpPr>
        <p:spPr>
          <a:xfrm>
            <a:off x="482285" y="0"/>
            <a:ext cx="7929226" cy="4282440"/>
          </a:xfrm>
          <a:prstGeom prst="rect"/>
        </p:spPr>
        <p:txBody>
          <a:bodyPr rtlCol="0" wrap="square">
            <a:spAutoFit/>
          </a:bodyPr>
          <a:p>
            <a:r>
              <a:rPr sz="2800" lang="en-IN">
                <a:solidFill>
                  <a:srgbClr val="000000"/>
                </a:solidFill>
              </a:rPr>
              <a:t> महत्व (Importance)
भारतीय समाज की विविधता राष्ट्रीय एकता को सुदृढ़ करती है।
विभिन्न संस्कृतियों का सह-अस्तित्व सामाजिक समरसता को बढ़ावा देता है।
सामाजिक संस्थाएँ समाज में व्यवस्था एवं स्थिरता बनाए रखती हैं।
भारतीय समाज की संरचना लोकतांत्रिक मूल्यों एवं सामाजिक विकास को प्रोत्साहित करती है।
यह सामाजिक सहयोग, सहिष्णुता तथा सांस्कृतिक संरक्षण में महत्वपूर्ण भूमिका निभाती है।</a:t>
            </a:r>
            <a:endParaRPr sz="2800" lang="en-IN">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652" name=""/>
          <p:cNvSpPr txBox="1"/>
          <p:nvPr/>
        </p:nvSpPr>
        <p:spPr>
          <a:xfrm>
            <a:off x="549949" y="1958225"/>
            <a:ext cx="8594051" cy="1767841"/>
          </a:xfrm>
          <a:prstGeom prst="rect"/>
        </p:spPr>
        <p:txBody>
          <a:bodyPr rtlCol="0" wrap="square">
            <a:spAutoFit/>
          </a:bodyPr>
          <a:p>
            <a:r>
              <a:rPr sz="2800" lang="en-IN">
                <a:solidFill>
                  <a:srgbClr val="000000"/>
                </a:solidFill>
              </a:rPr>
              <a:t>निष्कर्ष
भारतीय समाज अनेक विविधताओं से मिलकर बना एक समृद्ध एवं जटिल समाज है। इसकी संरचना में निहित विविधता ही इसकी सबसे बड़ी शक्ति है, जो भारत को विश्व में एक विशिष्ट पहचान प्रदान करती </a:t>
            </a:r>
            <a:endParaRPr sz="2800" lang="en-IN">
              <a:solidFill>
                <a:srgbClr val="0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654" name=""/>
          <p:cNvSpPr txBox="1"/>
          <p:nvPr/>
        </p:nvSpPr>
        <p:spPr>
          <a:xfrm>
            <a:off x="1171310" y="903444"/>
            <a:ext cx="6534338" cy="3025141"/>
          </a:xfrm>
          <a:prstGeom prst="rect"/>
        </p:spPr>
        <p:txBody>
          <a:bodyPr rtlCol="0" wrap="square">
            <a:spAutoFit/>
          </a:bodyPr>
          <a:p>
            <a:r>
              <a:rPr sz="2800" lang="en-IN">
                <a:solidFill>
                  <a:srgbClr val="000000"/>
                </a:solidFill>
              </a:rPr>
              <a:t>भारतीय समाज की संरचना (Composition of Indian Society)
1. प्रस्तावना
भारतीय समाज विश्व के सबसे प्राचीन, विविधतापूर्ण एवं बहुसांस्कृतिक समाजों में से एक है। इसकी संरचना अनेक सामाजिक, सांस्कृतिक, धार्मिक, भाषाई एवं आर्थिक तत्वों से मिलकर बनी है।</a:t>
            </a:r>
            <a:endParaRPr sz="2800" lang="en-IN">
              <a:solidFill>
                <a:srgbClr val="000000"/>
              </a:solidFill>
            </a:endParaRPr>
          </a:p>
        </p:txBody>
      </p:sp>
    </p:spTree>
  </p:cSld>
  <p:clrMapOvr>
    <a:masterClrMapping/>
  </p:clrMapOvr>
</p:sld>
</file>

<file path=ppt/theme/theme1.xml><?xml version="1.0" encoding="utf-8"?>
<a:theme xmlns:a="http://schemas.openxmlformats.org/drawingml/2006/main" name="Office Theme">
  <a:themeElements>
    <a:clrScheme name="Office Them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H Sarabun PSK"/>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H Sarabun PSK"/>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WPS Office</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creator>SM-A507FN</dc:creator>
  <dcterms:created xsi:type="dcterms:W3CDTF">2015-05-11T22:30:45Z</dcterms:created>
  <dcterms:modified xsi:type="dcterms:W3CDTF">2026-07-07T09:28:03Z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1017a9ea82f4455dbd6c2cb45f4070d2</vt:lpwstr>
  </property>
</Properties>
</file>